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6CDE-203C-4E77-8650-8724639BFF00}" type="datetimeFigureOut">
              <a:rPr lang="es-MX" smtClean="0"/>
              <a:t>24/09/2020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A1D6-441C-4E63-AD94-DFDC182CA8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71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6CDE-203C-4E77-8650-8724639BFF00}" type="datetimeFigureOut">
              <a:rPr lang="es-MX" smtClean="0"/>
              <a:t>24/09/2020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A1D6-441C-4E63-AD94-DFDC182CA8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80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6CDE-203C-4E77-8650-8724639BFF00}" type="datetimeFigureOut">
              <a:rPr lang="es-MX" smtClean="0"/>
              <a:t>24/09/2020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A1D6-441C-4E63-AD94-DFDC182CA8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764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6CDE-203C-4E77-8650-8724639BFF00}" type="datetimeFigureOut">
              <a:rPr lang="es-MX" smtClean="0"/>
              <a:t>24/09/2020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A1D6-441C-4E63-AD94-DFDC182CA8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67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6CDE-203C-4E77-8650-8724639BFF00}" type="datetimeFigureOut">
              <a:rPr lang="es-MX" smtClean="0"/>
              <a:t>24/09/2020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A1D6-441C-4E63-AD94-DFDC182CA8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756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6CDE-203C-4E77-8650-8724639BFF00}" type="datetimeFigureOut">
              <a:rPr lang="es-MX" smtClean="0"/>
              <a:t>24/09/2020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A1D6-441C-4E63-AD94-DFDC182CA8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6CDE-203C-4E77-8650-8724639BFF00}" type="datetimeFigureOut">
              <a:rPr lang="es-MX" smtClean="0"/>
              <a:t>24/09/2020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A1D6-441C-4E63-AD94-DFDC182CA8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076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6CDE-203C-4E77-8650-8724639BFF00}" type="datetimeFigureOut">
              <a:rPr lang="es-MX" smtClean="0"/>
              <a:t>24/09/2020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A1D6-441C-4E63-AD94-DFDC182CA8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681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6CDE-203C-4E77-8650-8724639BFF00}" type="datetimeFigureOut">
              <a:rPr lang="es-MX" smtClean="0"/>
              <a:t>24/09/2020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A1D6-441C-4E63-AD94-DFDC182CA8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3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6CDE-203C-4E77-8650-8724639BFF00}" type="datetimeFigureOut">
              <a:rPr lang="es-MX" smtClean="0"/>
              <a:t>24/09/2020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A1D6-441C-4E63-AD94-DFDC182CA8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104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A6CDE-203C-4E77-8650-8724639BFF00}" type="datetimeFigureOut">
              <a:rPr lang="es-MX" smtClean="0"/>
              <a:t>24/09/2020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A1D6-441C-4E63-AD94-DFDC182CA8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082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A6CDE-203C-4E77-8650-8724639BFF00}" type="datetimeFigureOut">
              <a:rPr lang="es-MX" smtClean="0"/>
              <a:t>24/09/2020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A1D6-441C-4E63-AD94-DFDC182CA8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990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772400" cy="1470025"/>
          </a:xfrm>
        </p:spPr>
        <p:txBody>
          <a:bodyPr/>
          <a:lstStyle/>
          <a:p>
            <a:r>
              <a:rPr lang="es-MX" dirty="0" smtClean="0"/>
              <a:t>Plantas de procesos </a:t>
            </a:r>
            <a:r>
              <a:rPr lang="es-MX" dirty="0" err="1" smtClean="0"/>
              <a:t>Labolt</a:t>
            </a:r>
            <a:r>
              <a:rPr lang="es-MX" dirty="0" smtClean="0"/>
              <a:t> del ITNL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4584" y="637639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Armando </a:t>
            </a:r>
            <a:r>
              <a:rPr lang="es-MX" dirty="0" err="1" smtClean="0"/>
              <a:t>Mtz.R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04864"/>
            <a:ext cx="3290304" cy="4080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96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-502"/>
            <a:ext cx="5688632" cy="6937069"/>
          </a:xfrm>
        </p:spPr>
      </p:pic>
    </p:spTree>
    <p:extLst>
      <p:ext uri="{BB962C8B-B14F-4D97-AF65-F5344CB8AC3E}">
        <p14:creationId xmlns:p14="http://schemas.microsoft.com/office/powerpoint/2010/main" val="291333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106"/>
            <a:ext cx="5256584" cy="6698750"/>
          </a:xfrm>
        </p:spPr>
      </p:pic>
    </p:spTree>
    <p:extLst>
      <p:ext uri="{BB962C8B-B14F-4D97-AF65-F5344CB8AC3E}">
        <p14:creationId xmlns:p14="http://schemas.microsoft.com/office/powerpoint/2010/main" val="299693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3" y="0"/>
            <a:ext cx="5469174" cy="6858000"/>
          </a:xfrm>
        </p:spPr>
      </p:pic>
    </p:spTree>
    <p:extLst>
      <p:ext uri="{BB962C8B-B14F-4D97-AF65-F5344CB8AC3E}">
        <p14:creationId xmlns:p14="http://schemas.microsoft.com/office/powerpoint/2010/main" val="30267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Notas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En el laboratorio se encuentran instaladas 4 plantas, flujo, nivel, temperatura y presión.</a:t>
            </a:r>
          </a:p>
          <a:p>
            <a:r>
              <a:rPr lang="es-MX" dirty="0" smtClean="0"/>
              <a:t>Actualmente se operan con pantallas G10 denominadas HMI las cuales cuentan con modulo PID para substituir la función de los controladores </a:t>
            </a:r>
            <a:r>
              <a:rPr lang="es-MX" dirty="0" err="1" smtClean="0"/>
              <a:t>Foxboro</a:t>
            </a:r>
            <a:r>
              <a:rPr lang="es-MX" dirty="0" smtClean="0"/>
              <a:t> 761</a:t>
            </a:r>
          </a:p>
          <a:p>
            <a:r>
              <a:rPr lang="es-MX" dirty="0" smtClean="0"/>
              <a:t>Las practicas de los manuales </a:t>
            </a:r>
            <a:r>
              <a:rPr lang="es-MX" dirty="0" err="1" smtClean="0"/>
              <a:t>Labolt</a:t>
            </a:r>
            <a:r>
              <a:rPr lang="es-MX" dirty="0" smtClean="0"/>
              <a:t> pueden aplicarse solo cambiando el procedimiento del controlador</a:t>
            </a:r>
          </a:p>
          <a:p>
            <a:r>
              <a:rPr lang="es-MX" dirty="0" smtClean="0"/>
              <a:t>Mayor información de las HMI en :</a:t>
            </a:r>
          </a:p>
          <a:p>
            <a:r>
              <a:rPr lang="es-MX" dirty="0" smtClean="0"/>
              <a:t>http://armando2k.brinkster.net/instrumeca/instrumeca.html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5033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74</Words>
  <Application>Microsoft Office PowerPoint</Application>
  <PresentationFormat>Presentación en pantalla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Plantas de procesos Labolt del ITNL</vt:lpstr>
      <vt:lpstr>Presentación de PowerPoint</vt:lpstr>
      <vt:lpstr>Presentación de PowerPoint</vt:lpstr>
      <vt:lpstr>Presentación de PowerPoint</vt:lpstr>
      <vt:lpstr>Notas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Plantas de procesos Labolt del ITNL</dc:title>
  <dc:creator>Armando Mtz</dc:creator>
  <cp:lastModifiedBy>Armando Mtz</cp:lastModifiedBy>
  <cp:revision>2</cp:revision>
  <dcterms:created xsi:type="dcterms:W3CDTF">2020-09-24T19:19:02Z</dcterms:created>
  <dcterms:modified xsi:type="dcterms:W3CDTF">2020-09-24T19:28:02Z</dcterms:modified>
</cp:coreProperties>
</file>