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84" r:id="rId5"/>
    <p:sldId id="283" r:id="rId6"/>
    <p:sldId id="282" r:id="rId7"/>
    <p:sldId id="281" r:id="rId8"/>
    <p:sldId id="280" r:id="rId9"/>
    <p:sldId id="279" r:id="rId10"/>
    <p:sldId id="278" r:id="rId11"/>
    <p:sldId id="277" r:id="rId12"/>
    <p:sldId id="276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67" r:id="rId22"/>
    <p:sldId id="266" r:id="rId23"/>
    <p:sldId id="265" r:id="rId24"/>
    <p:sldId id="264" r:id="rId25"/>
    <p:sldId id="262" r:id="rId26"/>
    <p:sldId id="263" r:id="rId27"/>
    <p:sldId id="261" r:id="rId28"/>
    <p:sldId id="259" r:id="rId29"/>
    <p:sldId id="288" r:id="rId30"/>
    <p:sldId id="287" r:id="rId31"/>
    <p:sldId id="286" r:id="rId32"/>
    <p:sldId id="260" r:id="rId33"/>
    <p:sldId id="258" r:id="rId34"/>
    <p:sldId id="290" r:id="rId35"/>
    <p:sldId id="291" r:id="rId36"/>
    <p:sldId id="289" r:id="rId3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8CF2-C9E7-4554-9C99-480E7F0989FD}" type="datetimeFigureOut">
              <a:rPr lang="es-MX" smtClean="0"/>
              <a:t>01/11/2013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A8D-13FB-43DF-B690-DC66C0F49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72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8CF2-C9E7-4554-9C99-480E7F0989FD}" type="datetimeFigureOut">
              <a:rPr lang="es-MX" smtClean="0"/>
              <a:t>01/11/2013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A8D-13FB-43DF-B690-DC66C0F49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652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8CF2-C9E7-4554-9C99-480E7F0989FD}" type="datetimeFigureOut">
              <a:rPr lang="es-MX" smtClean="0"/>
              <a:t>01/11/2013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A8D-13FB-43DF-B690-DC66C0F49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541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8CF2-C9E7-4554-9C99-480E7F0989FD}" type="datetimeFigureOut">
              <a:rPr lang="es-MX" smtClean="0"/>
              <a:t>01/11/2013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A8D-13FB-43DF-B690-DC66C0F49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45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8CF2-C9E7-4554-9C99-480E7F0989FD}" type="datetimeFigureOut">
              <a:rPr lang="es-MX" smtClean="0"/>
              <a:t>01/11/2013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A8D-13FB-43DF-B690-DC66C0F49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83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8CF2-C9E7-4554-9C99-480E7F0989FD}" type="datetimeFigureOut">
              <a:rPr lang="es-MX" smtClean="0"/>
              <a:t>01/11/2013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A8D-13FB-43DF-B690-DC66C0F49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331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8CF2-C9E7-4554-9C99-480E7F0989FD}" type="datetimeFigureOut">
              <a:rPr lang="es-MX" smtClean="0"/>
              <a:t>01/11/2013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A8D-13FB-43DF-B690-DC66C0F49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535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8CF2-C9E7-4554-9C99-480E7F0989FD}" type="datetimeFigureOut">
              <a:rPr lang="es-MX" smtClean="0"/>
              <a:t>01/11/2013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A8D-13FB-43DF-B690-DC66C0F49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43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8CF2-C9E7-4554-9C99-480E7F0989FD}" type="datetimeFigureOut">
              <a:rPr lang="es-MX" smtClean="0"/>
              <a:t>01/11/2013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A8D-13FB-43DF-B690-DC66C0F49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08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8CF2-C9E7-4554-9C99-480E7F0989FD}" type="datetimeFigureOut">
              <a:rPr lang="es-MX" smtClean="0"/>
              <a:t>01/11/2013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A8D-13FB-43DF-B690-DC66C0F49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249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8CF2-C9E7-4554-9C99-480E7F0989FD}" type="datetimeFigureOut">
              <a:rPr lang="es-MX" smtClean="0"/>
              <a:t>01/11/2013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A8D-13FB-43DF-B690-DC66C0F49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634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C8CF2-C9E7-4554-9C99-480E7F0989FD}" type="datetimeFigureOut">
              <a:rPr lang="es-MX" smtClean="0"/>
              <a:t>01/11/2013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6AA8D-13FB-43DF-B690-DC66C0F49C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60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mx/imgres?imgurl&amp;imgrefurl=http%3A%2F%2Fwww.directindustry.es%2Fprod%2Flauda-dr-r-wobser-gmbh-co-kg%2Fviscosimetros-capilares-23650-501312.html&amp;h=0&amp;w=0&amp;sz=1&amp;tbnid=U9ZMLv_kcyaSOM&amp;tbnh=186&amp;tbnw=270&amp;zoom=1&amp;docid=vv9edOi_nseX8M&amp;hl=es-419&amp;ei=k2V0UsHfGaT8iwKx5oDAAw&amp;ved=0CAMQsCU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6165304"/>
            <a:ext cx="6400800" cy="1752600"/>
          </a:xfrm>
        </p:spPr>
        <p:txBody>
          <a:bodyPr/>
          <a:lstStyle/>
          <a:p>
            <a:r>
              <a:rPr lang="es-MX" dirty="0" err="1" smtClean="0">
                <a:solidFill>
                  <a:schemeClr val="tx1"/>
                </a:solidFill>
              </a:rPr>
              <a:t>Ing.Armando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Mtz.Reyes</a:t>
            </a:r>
            <a:r>
              <a:rPr lang="es-MX" dirty="0" smtClean="0">
                <a:solidFill>
                  <a:schemeClr val="tx1"/>
                </a:solidFill>
              </a:rPr>
              <a:t> ITNL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0" y="-20264"/>
            <a:ext cx="9144000" cy="62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2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" y="692696"/>
            <a:ext cx="8980727" cy="6165304"/>
          </a:xfrm>
        </p:spPr>
      </p:pic>
    </p:spTree>
    <p:extLst>
      <p:ext uri="{BB962C8B-B14F-4D97-AF65-F5344CB8AC3E}">
        <p14:creationId xmlns:p14="http://schemas.microsoft.com/office/powerpoint/2010/main" val="58970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044618" cy="6336704"/>
          </a:xfrm>
        </p:spPr>
      </p:pic>
    </p:spTree>
    <p:extLst>
      <p:ext uri="{BB962C8B-B14F-4D97-AF65-F5344CB8AC3E}">
        <p14:creationId xmlns:p14="http://schemas.microsoft.com/office/powerpoint/2010/main" val="390403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32656"/>
            <a:ext cx="8822273" cy="4752528"/>
          </a:xfrm>
        </p:spPr>
      </p:pic>
    </p:spTree>
    <p:extLst>
      <p:ext uri="{BB962C8B-B14F-4D97-AF65-F5344CB8AC3E}">
        <p14:creationId xmlns:p14="http://schemas.microsoft.com/office/powerpoint/2010/main" val="2732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5" y="0"/>
            <a:ext cx="9186051" cy="5517232"/>
          </a:xfrm>
        </p:spPr>
      </p:pic>
    </p:spTree>
    <p:extLst>
      <p:ext uri="{BB962C8B-B14F-4D97-AF65-F5344CB8AC3E}">
        <p14:creationId xmlns:p14="http://schemas.microsoft.com/office/powerpoint/2010/main" val="244726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38397"/>
            <a:ext cx="8136904" cy="417473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86" y="3080526"/>
            <a:ext cx="3363714" cy="377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81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22" y="1600200"/>
            <a:ext cx="6578356" cy="452596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9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1"/>
            <a:ext cx="9144000" cy="6691569"/>
          </a:xfrm>
        </p:spPr>
      </p:pic>
    </p:spTree>
    <p:extLst>
      <p:ext uri="{BB962C8B-B14F-4D97-AF65-F5344CB8AC3E}">
        <p14:creationId xmlns:p14="http://schemas.microsoft.com/office/powerpoint/2010/main" val="722547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04" y="116632"/>
            <a:ext cx="9174604" cy="6432769"/>
          </a:xfrm>
        </p:spPr>
      </p:pic>
    </p:spTree>
    <p:extLst>
      <p:ext uri="{BB962C8B-B14F-4D97-AF65-F5344CB8AC3E}">
        <p14:creationId xmlns:p14="http://schemas.microsoft.com/office/powerpoint/2010/main" val="1690562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" y="0"/>
            <a:ext cx="9141158" cy="6588819"/>
          </a:xfrm>
        </p:spPr>
      </p:pic>
    </p:spTree>
    <p:extLst>
      <p:ext uri="{BB962C8B-B14F-4D97-AF65-F5344CB8AC3E}">
        <p14:creationId xmlns:p14="http://schemas.microsoft.com/office/powerpoint/2010/main" val="4229023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" y="19584"/>
            <a:ext cx="9144701" cy="6577768"/>
          </a:xfrm>
        </p:spPr>
      </p:pic>
    </p:spTree>
    <p:extLst>
      <p:ext uri="{BB962C8B-B14F-4D97-AF65-F5344CB8AC3E}">
        <p14:creationId xmlns:p14="http://schemas.microsoft.com/office/powerpoint/2010/main" val="91608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1"/>
            <a:ext cx="9144000" cy="6580349"/>
          </a:xfrm>
        </p:spPr>
      </p:pic>
    </p:spTree>
    <p:extLst>
      <p:ext uri="{BB962C8B-B14F-4D97-AF65-F5344CB8AC3E}">
        <p14:creationId xmlns:p14="http://schemas.microsoft.com/office/powerpoint/2010/main" val="1663927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" y="24281"/>
            <a:ext cx="9157032" cy="6573071"/>
          </a:xfrm>
        </p:spPr>
      </p:pic>
    </p:spTree>
    <p:extLst>
      <p:ext uri="{BB962C8B-B14F-4D97-AF65-F5344CB8AC3E}">
        <p14:creationId xmlns:p14="http://schemas.microsoft.com/office/powerpoint/2010/main" val="1492528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1398" cy="6237312"/>
          </a:xfrm>
        </p:spPr>
      </p:pic>
    </p:spTree>
    <p:extLst>
      <p:ext uri="{BB962C8B-B14F-4D97-AF65-F5344CB8AC3E}">
        <p14:creationId xmlns:p14="http://schemas.microsoft.com/office/powerpoint/2010/main" val="1467464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182" cy="6525344"/>
          </a:xfrm>
        </p:spPr>
      </p:pic>
    </p:spTree>
    <p:extLst>
      <p:ext uri="{BB962C8B-B14F-4D97-AF65-F5344CB8AC3E}">
        <p14:creationId xmlns:p14="http://schemas.microsoft.com/office/powerpoint/2010/main" val="4101686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" y="20794"/>
            <a:ext cx="9127487" cy="3408205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9" y="3428999"/>
            <a:ext cx="9166199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88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4" y="0"/>
            <a:ext cx="9171044" cy="3645024"/>
          </a:xfrm>
        </p:spPr>
      </p:pic>
      <p:pic>
        <p:nvPicPr>
          <p:cNvPr id="1026" name="Picture 2" descr="http://ingesports.files.wordpress.com/2012/12/flujo-laminar-y-turbulent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50" y="3645024"/>
            <a:ext cx="4536504" cy="34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547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30570" cy="452596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27" y="3789040"/>
            <a:ext cx="457200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50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" y="0"/>
            <a:ext cx="8229600" cy="3999191"/>
          </a:xfrm>
        </p:spPr>
      </p:pic>
      <p:pic>
        <p:nvPicPr>
          <p:cNvPr id="2050" name="Picture 2" descr="https://encrypted-tbn3.gstatic.com/images?q=tbn:ANd9GcQsHw-DJujAGf0zf9MhFo3121uySrc29F9DhFWIuLy9DE7WSnvNSq01ZAIJ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6011"/>
            <a:ext cx="414135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60" y="3989950"/>
            <a:ext cx="3778340" cy="28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87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5344" cy="269667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06" y="2308272"/>
            <a:ext cx="5947073" cy="44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70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3507559"/>
          </a:xfrm>
        </p:spPr>
      </p:pic>
      <p:pic>
        <p:nvPicPr>
          <p:cNvPr id="3074" name="Picture 2" descr="http://www.monografias.com/trabajos69/medida-viscosidad-liquido/image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1919378"/>
            <a:ext cx="3960440" cy="49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28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50706" cy="452596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16769"/>
            <a:ext cx="4953026" cy="284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7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54104" cy="6309320"/>
          </a:xfrm>
        </p:spPr>
      </p:pic>
    </p:spTree>
    <p:extLst>
      <p:ext uri="{BB962C8B-B14F-4D97-AF65-F5344CB8AC3E}">
        <p14:creationId xmlns:p14="http://schemas.microsoft.com/office/powerpoint/2010/main" val="2705773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" y="0"/>
            <a:ext cx="7273064" cy="452596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66031"/>
            <a:ext cx="2860057" cy="28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58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" y="13182"/>
            <a:ext cx="9115865" cy="6844818"/>
          </a:xfrm>
        </p:spPr>
      </p:pic>
    </p:spTree>
    <p:extLst>
      <p:ext uri="{BB962C8B-B14F-4D97-AF65-F5344CB8AC3E}">
        <p14:creationId xmlns:p14="http://schemas.microsoft.com/office/powerpoint/2010/main" val="8906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4" y="116632"/>
            <a:ext cx="9196716" cy="5904656"/>
          </a:xfrm>
        </p:spPr>
      </p:pic>
    </p:spTree>
    <p:extLst>
      <p:ext uri="{BB962C8B-B14F-4D97-AF65-F5344CB8AC3E}">
        <p14:creationId xmlns:p14="http://schemas.microsoft.com/office/powerpoint/2010/main" val="509715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" y="116632"/>
            <a:ext cx="9133993" cy="5688632"/>
          </a:xfrm>
        </p:spPr>
      </p:pic>
    </p:spTree>
    <p:extLst>
      <p:ext uri="{BB962C8B-B14F-4D97-AF65-F5344CB8AC3E}">
        <p14:creationId xmlns:p14="http://schemas.microsoft.com/office/powerpoint/2010/main" val="3009333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18"/>
            <a:ext cx="9122870" cy="6499926"/>
          </a:xfrm>
        </p:spPr>
      </p:pic>
    </p:spTree>
    <p:extLst>
      <p:ext uri="{BB962C8B-B14F-4D97-AF65-F5344CB8AC3E}">
        <p14:creationId xmlns:p14="http://schemas.microsoft.com/office/powerpoint/2010/main" val="3686095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" y="0"/>
            <a:ext cx="9171403" cy="6237312"/>
          </a:xfrm>
        </p:spPr>
      </p:pic>
    </p:spTree>
    <p:extLst>
      <p:ext uri="{BB962C8B-B14F-4D97-AF65-F5344CB8AC3E}">
        <p14:creationId xmlns:p14="http://schemas.microsoft.com/office/powerpoint/2010/main" val="2099797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8796"/>
          </a:xfrm>
        </p:spPr>
      </p:pic>
    </p:spTree>
    <p:extLst>
      <p:ext uri="{BB962C8B-B14F-4D97-AF65-F5344CB8AC3E}">
        <p14:creationId xmlns:p14="http://schemas.microsoft.com/office/powerpoint/2010/main" val="38963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4" y="0"/>
            <a:ext cx="9071597" cy="6525344"/>
          </a:xfrm>
        </p:spPr>
      </p:pic>
    </p:spTree>
    <p:extLst>
      <p:ext uri="{BB962C8B-B14F-4D97-AF65-F5344CB8AC3E}">
        <p14:creationId xmlns:p14="http://schemas.microsoft.com/office/powerpoint/2010/main" val="333212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8983337" cy="6264696"/>
          </a:xfrm>
        </p:spPr>
      </p:pic>
    </p:spTree>
    <p:extLst>
      <p:ext uri="{BB962C8B-B14F-4D97-AF65-F5344CB8AC3E}">
        <p14:creationId xmlns:p14="http://schemas.microsoft.com/office/powerpoint/2010/main" val="71676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700" cy="6453336"/>
          </a:xfrm>
        </p:spPr>
      </p:pic>
    </p:spTree>
    <p:extLst>
      <p:ext uri="{BB962C8B-B14F-4D97-AF65-F5344CB8AC3E}">
        <p14:creationId xmlns:p14="http://schemas.microsoft.com/office/powerpoint/2010/main" val="41605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851973" cy="5976664"/>
          </a:xfrm>
        </p:spPr>
      </p:pic>
    </p:spTree>
    <p:extLst>
      <p:ext uri="{BB962C8B-B14F-4D97-AF65-F5344CB8AC3E}">
        <p14:creationId xmlns:p14="http://schemas.microsoft.com/office/powerpoint/2010/main" val="209511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" y="116632"/>
            <a:ext cx="9107266" cy="6264696"/>
          </a:xfrm>
        </p:spPr>
      </p:pic>
    </p:spTree>
    <p:extLst>
      <p:ext uri="{BB962C8B-B14F-4D97-AF65-F5344CB8AC3E}">
        <p14:creationId xmlns:p14="http://schemas.microsoft.com/office/powerpoint/2010/main" val="13124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" y="620688"/>
            <a:ext cx="9040130" cy="5614590"/>
          </a:xfrm>
        </p:spPr>
      </p:pic>
    </p:spTree>
    <p:extLst>
      <p:ext uri="{BB962C8B-B14F-4D97-AF65-F5344CB8AC3E}">
        <p14:creationId xmlns:p14="http://schemas.microsoft.com/office/powerpoint/2010/main" val="37670593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</Words>
  <Application>Microsoft Office PowerPoint</Application>
  <PresentationFormat>Presentación en pantalla (4:3)</PresentationFormat>
  <Paragraphs>1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amr</dc:creator>
  <cp:lastModifiedBy>amr</cp:lastModifiedBy>
  <cp:revision>7</cp:revision>
  <dcterms:created xsi:type="dcterms:W3CDTF">2013-11-02T01:02:16Z</dcterms:created>
  <dcterms:modified xsi:type="dcterms:W3CDTF">2013-11-02T02:50:24Z</dcterms:modified>
</cp:coreProperties>
</file>