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364CAB-3884-47C6-8926-3EB8B9E3EEF8}" type="datetimeFigureOut">
              <a:rPr lang="es-MX" smtClean="0"/>
              <a:pPr/>
              <a:t>24/10/2016</a:t>
            </a:fld>
            <a:endParaRPr lang="es-MX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36BB62-99C9-436C-8E0F-48DA217E637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ulsesensor.com/pages/hrv-poincare-pl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hWw8q1X2eUji6nu-2EDihQ" TargetMode="External"/><Relationship Id="rId2" Type="http://schemas.openxmlformats.org/officeDocument/2006/relationships/hyperlink" Target="https://www.youtube.com/watch?v=2VFOU-WUQI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X4BLydtpl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s-MX" dirty="0" smtClean="0"/>
              <a:t>Proyectos innovadores posibles a desarrollar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400800" cy="697632"/>
          </a:xfrm>
        </p:spPr>
        <p:txBody>
          <a:bodyPr/>
          <a:lstStyle/>
          <a:p>
            <a:r>
              <a:rPr lang="es-MX" dirty="0" smtClean="0"/>
              <a:t>Armando </a:t>
            </a:r>
            <a:r>
              <a:rPr lang="es-MX" dirty="0" err="1" smtClean="0"/>
              <a:t>Mtz</a:t>
            </a:r>
            <a:r>
              <a:rPr lang="es-MX" dirty="0" smtClean="0"/>
              <a:t>. Reyes ITNL Oct.-2016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000504"/>
            <a:ext cx="3426138" cy="105156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Etch</a:t>
            </a:r>
            <a:r>
              <a:rPr lang="es-MX" dirty="0" smtClean="0"/>
              <a:t> a sketch y Arduino</a:t>
            </a:r>
            <a:endParaRPr lang="en-US" dirty="0"/>
          </a:p>
        </p:txBody>
      </p:sp>
      <p:pic>
        <p:nvPicPr>
          <p:cNvPr id="1026" name="Picture 2" descr="http://img5.yeggi.com/images_q/423379/etchsketch-bot-by-jeffreyspace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690950" cy="3321855"/>
          </a:xfrm>
          <a:prstGeom prst="rect">
            <a:avLst/>
          </a:prstGeom>
          <a:noFill/>
        </p:spPr>
      </p:pic>
      <p:pic>
        <p:nvPicPr>
          <p:cNvPr id="1028" name="Picture 4" descr="Image result for etch a sketch ardu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28604"/>
            <a:ext cx="4476781" cy="3357586"/>
          </a:xfrm>
          <a:prstGeom prst="rect">
            <a:avLst/>
          </a:prstGeom>
          <a:noFill/>
        </p:spPr>
      </p:pic>
      <p:pic>
        <p:nvPicPr>
          <p:cNvPr id="1030" name="Picture 6" descr="http://www.embeddedtronics.com/image/cnc_etch/e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8999"/>
            <a:ext cx="4071966" cy="30539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71472" y="550070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00034" y="542926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https://www.youtube.com/watch?v=cRL00wJtB0M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Grabador laser códigos “G”</a:t>
            </a:r>
            <a:endParaRPr lang="en-US" dirty="0"/>
          </a:p>
        </p:txBody>
      </p:sp>
      <p:pic>
        <p:nvPicPr>
          <p:cNvPr id="1026" name="Picture 2" descr="http://i0.wp.com/makezine.com/wp-content/uploads/2016/01/laserEngraver_2.jpg?resize=1024%2C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8489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Grabador o cortador laser</a:t>
            </a:r>
            <a:endParaRPr lang="en-US" dirty="0"/>
          </a:p>
        </p:txBody>
      </p:sp>
      <p:pic>
        <p:nvPicPr>
          <p:cNvPr id="23554" name="Picture 2" descr="Image result for laser engraver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79"/>
            <a:ext cx="4572032" cy="4314731"/>
          </a:xfrm>
          <a:prstGeom prst="rect">
            <a:avLst/>
          </a:prstGeom>
          <a:noFill/>
        </p:spPr>
      </p:pic>
      <p:pic>
        <p:nvPicPr>
          <p:cNvPr id="23556" name="Picture 4" descr="Image result for laser engraver ardu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814934" cy="2857520"/>
          </a:xfrm>
          <a:prstGeom prst="rect">
            <a:avLst/>
          </a:prstGeom>
          <a:noFill/>
        </p:spPr>
      </p:pic>
      <p:pic>
        <p:nvPicPr>
          <p:cNvPr id="23558" name="Picture 6" descr="Image result for laser engraver ardu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CNC</a:t>
            </a:r>
            <a:endParaRPr lang="en-US" dirty="0"/>
          </a:p>
        </p:txBody>
      </p:sp>
      <p:pic>
        <p:nvPicPr>
          <p:cNvPr id="24578" name="Picture 2" descr="Image result for cnc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882438" cy="4433872"/>
          </a:xfrm>
          <a:prstGeom prst="rect">
            <a:avLst/>
          </a:prstGeom>
          <a:noFill/>
        </p:spPr>
      </p:pic>
      <p:pic>
        <p:nvPicPr>
          <p:cNvPr id="24580" name="Picture 4" descr="Image result for cnc ardu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86190"/>
            <a:ext cx="2786082" cy="2786082"/>
          </a:xfrm>
          <a:prstGeom prst="rect">
            <a:avLst/>
          </a:prstGeom>
          <a:noFill/>
        </p:spPr>
      </p:pic>
      <p:pic>
        <p:nvPicPr>
          <p:cNvPr id="24582" name="Picture 6" descr="Image result for cnc ardu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Interface hombre maquina “HMI”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29090" cy="26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7858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Image result for human machine interface ardu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04"/>
            <a:ext cx="4357718" cy="245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Estación</a:t>
            </a:r>
            <a:r>
              <a:rPr lang="en-US" dirty="0" smtClean="0"/>
              <a:t> </a:t>
            </a:r>
            <a:r>
              <a:rPr lang="en-US" dirty="0" err="1" smtClean="0"/>
              <a:t>Meteorólogica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Mide</a:t>
            </a:r>
            <a:r>
              <a:rPr lang="en-US" dirty="0" smtClean="0"/>
              <a:t>: temp.,</a:t>
            </a:r>
            <a:r>
              <a:rPr lang="en-US" dirty="0" err="1" smtClean="0"/>
              <a:t>presion</a:t>
            </a:r>
            <a:r>
              <a:rPr lang="en-US" dirty="0" smtClean="0"/>
              <a:t> </a:t>
            </a:r>
            <a:r>
              <a:rPr lang="en-US" dirty="0" err="1" smtClean="0"/>
              <a:t>barometrica</a:t>
            </a:r>
            <a:r>
              <a:rPr lang="en-US" dirty="0"/>
              <a:t>, </a:t>
            </a:r>
            <a:r>
              <a:rPr lang="en-US" dirty="0" err="1" smtClean="0"/>
              <a:t>humedad</a:t>
            </a:r>
            <a:r>
              <a:rPr lang="en-US" dirty="0" smtClean="0"/>
              <a:t>.,</a:t>
            </a:r>
            <a:r>
              <a:rPr lang="en-US" dirty="0" err="1" smtClean="0"/>
              <a:t>velocidad</a:t>
            </a:r>
            <a:r>
              <a:rPr lang="en-US" dirty="0" smtClean="0"/>
              <a:t> Y </a:t>
            </a:r>
            <a:r>
              <a:rPr lang="en-US" dirty="0" err="1" smtClean="0"/>
              <a:t>direccion</a:t>
            </a:r>
            <a:r>
              <a:rPr lang="en-US" dirty="0" smtClean="0"/>
              <a:t> del </a:t>
            </a:r>
            <a:r>
              <a:rPr lang="en-US" dirty="0" err="1" smtClean="0"/>
              <a:t>viento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Resultado de imagen para estacion meteorologica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82" y="1844824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estacion meteorologica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130824" cy="3098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Persistencia de Visión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https://www.youtube.com/watch?v=eMfcs0iO8zE    reloj persist. </a:t>
            </a:r>
            <a:r>
              <a:rPr lang="sv-SE" dirty="0" smtClean="0"/>
              <a:t>Vision (mayor tamaño)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55573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263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Mouse operado con la boca</a:t>
            </a:r>
            <a:endParaRPr lang="es-MX" dirty="0"/>
          </a:p>
        </p:txBody>
      </p:sp>
      <p:pic>
        <p:nvPicPr>
          <p:cNvPr id="2050" name="Picture 2" descr="http://thingiverse-production-new.s3.amazonaws.com/renders/59/57/3d/e3/c9/IMG_8259_preview_featu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79"/>
            <a:ext cx="6624736" cy="497910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6565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Bastón Ultrasónico</a:t>
            </a:r>
            <a:endParaRPr lang="es-MX" dirty="0"/>
          </a:p>
        </p:txBody>
      </p:sp>
      <p:pic>
        <p:nvPicPr>
          <p:cNvPr id="1026" name="Picture 2" descr="http://www.iconosdevenezuela.com/wp-content/uploads/2012/10/baston-info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741176" cy="4248472"/>
          </a:xfrm>
          <a:prstGeom prst="rect">
            <a:avLst/>
          </a:prstGeom>
          <a:noFill/>
        </p:spPr>
      </p:pic>
      <p:pic>
        <p:nvPicPr>
          <p:cNvPr id="1028" name="Picture 4" descr="https://static.betazeta.com/www.fayerwayer.com/up/2015/12/guante-ultrasonico-uabcs-960x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167336" cy="1781627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31427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6672"/>
            <a:ext cx="1728191" cy="151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623" y="5085184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en-US" sz="1800" dirty="0" err="1" smtClean="0"/>
              <a:t>Monitoréo</a:t>
            </a:r>
            <a:r>
              <a:rPr lang="en-US" sz="1800" dirty="0" smtClean="0"/>
              <a:t> de latidos de </a:t>
            </a:r>
            <a:r>
              <a:rPr lang="en-US" sz="1800" dirty="0" err="1" smtClean="0"/>
              <a:t>Corazón</a:t>
            </a:r>
            <a:r>
              <a:rPr lang="en-US" sz="1800" dirty="0" smtClean="0"/>
              <a:t> Para </a:t>
            </a:r>
            <a:r>
              <a:rPr lang="en-US" sz="1800" dirty="0" err="1" smtClean="0"/>
              <a:t>diagnóstico</a:t>
            </a:r>
            <a:r>
              <a:rPr lang="en-US" sz="1800" dirty="0" smtClean="0"/>
              <a:t> (</a:t>
            </a:r>
            <a:r>
              <a:rPr lang="en-US" sz="1800" dirty="0" err="1" smtClean="0"/>
              <a:t>Poncaire</a:t>
            </a:r>
            <a:r>
              <a:rPr lang="en-US" sz="1800" dirty="0"/>
              <a:t>)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pulsesensor.com/pages/hrv-poincare-plot</a:t>
            </a:r>
            <a:r>
              <a:rPr lang="en-US" sz="1800" dirty="0" smtClean="0"/>
              <a:t>. Bluetooth-</a:t>
            </a:r>
            <a:r>
              <a:rPr lang="en-US" sz="1800" smtClean="0"/>
              <a:t>celular</a:t>
            </a:r>
            <a:endParaRPr lang="en-US" sz="1800" dirty="0"/>
          </a:p>
        </p:txBody>
      </p:sp>
      <p:pic>
        <p:nvPicPr>
          <p:cNvPr id="1026" name="Picture 2" descr="Image result for pulse sensor ardu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ulse sens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pulse sensor ardu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951"/>
            <a:ext cx="1811015" cy="1811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</a:t>
            </a:r>
            <a:r>
              <a:rPr lang="en-US" smtClean="0"/>
              <a:t>Movil</a:t>
            </a:r>
            <a:r>
              <a:rPr lang="en-US" dirty="0" smtClean="0"/>
              <a:t> Bluetooth</a:t>
            </a:r>
            <a:endParaRPr lang="en-US" dirty="0"/>
          </a:p>
        </p:txBody>
      </p:sp>
      <p:pic>
        <p:nvPicPr>
          <p:cNvPr id="2050" name="Picture 2" descr="Image result for carro bluetooth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4416491" cy="3312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ingiverse-production-new.s3.amazonaws.com/renders/3a/be/2b/bb/26/BT_SmartCar3_preview_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0220"/>
            <a:ext cx="3826952" cy="287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917457" y="47667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-Aplicación de celular desarrollada</a:t>
            </a:r>
          </a:p>
          <a:p>
            <a:r>
              <a:rPr lang="es-MX" sz="1600" dirty="0" smtClean="0"/>
              <a:t>-Chasis de impresión 3D o corte    laser de     acrílico</a:t>
            </a:r>
          </a:p>
          <a:p>
            <a:r>
              <a:rPr lang="es-MX" sz="1600" dirty="0" smtClean="0"/>
              <a:t>-Sensor ultrasónico móvil</a:t>
            </a:r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2908603"/>
            <a:ext cx="11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Así no</a:t>
            </a:r>
            <a:endParaRPr lang="es-MX" dirty="0"/>
          </a:p>
        </p:txBody>
      </p:sp>
      <p:pic>
        <p:nvPicPr>
          <p:cNvPr id="1028" name="Picture 4" descr="http://thingiverse-production-new.s3.amazonaws.com/renders/38/c5/ce/ae/9e/ca8acb2c6158ff6b58aacf95c8352f68_preview_featu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453308" cy="184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25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Multímetro Inteligente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Dispositivo que mida:</a:t>
            </a:r>
          </a:p>
          <a:p>
            <a:r>
              <a:rPr lang="es-MX" dirty="0" smtClean="0"/>
              <a:t>Voltaje, corriente, resistencia y capacitancia en varios rangos.</a:t>
            </a:r>
          </a:p>
          <a:p>
            <a:r>
              <a:rPr lang="es-MX" dirty="0" smtClean="0"/>
              <a:t>Empleando LCD o pantalla touch</a:t>
            </a:r>
          </a:p>
          <a:p>
            <a:r>
              <a:rPr lang="es-MX" dirty="0" smtClean="0"/>
              <a:t>En su caja de impresión 3D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888432" cy="24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599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Internet de las cosas IOT</a:t>
            </a:r>
            <a:endParaRPr lang="es-MX" dirty="0"/>
          </a:p>
        </p:txBody>
      </p:sp>
      <p:pic>
        <p:nvPicPr>
          <p:cNvPr id="2050" name="Picture 2" descr="http://blogs-images.forbes.com/moorinsights/files/2016/01/network-782707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55301" cy="491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42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IOT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880320" cy="26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876865" cy="258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592475" cy="23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2061"/>
            <a:ext cx="3287077" cy="32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mage result for attiny85 ardu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9" y="3120502"/>
            <a:ext cx="3236269" cy="156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 result for attiny85 ardu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7779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 result for attiny85 ardui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54" y="2849190"/>
            <a:ext cx="1387094" cy="178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913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CNC-Plotter-grabador laser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5772"/>
          </a:xfrm>
        </p:spPr>
        <p:txBody>
          <a:bodyPr>
            <a:normAutofit fontScale="85000" lnSpcReduction="10000"/>
          </a:bodyPr>
          <a:lstStyle/>
          <a:p>
            <a:endParaRPr lang="es-MX" dirty="0" smtClean="0"/>
          </a:p>
          <a:p>
            <a:r>
              <a:rPr lang="es-MX" dirty="0" smtClean="0">
                <a:hlinkClick r:id="rId2"/>
              </a:rPr>
              <a:t>https://www.youtube.com/watch?v=2VFOU-WUQIY</a:t>
            </a:r>
            <a:endParaRPr lang="es-MX" dirty="0" smtClean="0"/>
          </a:p>
          <a:p>
            <a:r>
              <a:rPr lang="es-MX" dirty="0" smtClean="0">
                <a:hlinkClick r:id="rId3"/>
              </a:rPr>
              <a:t>https://www.youtube.com/channel/UChWw8q1X2eUji6nu-2EDihQ</a:t>
            </a:r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 smtClean="0">
                <a:hlinkClick r:id="rId4"/>
              </a:rPr>
              <a:t>https://www.youtube.com/watch?v=X4BLydtpllo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9" name="Picture 5" descr="Image result for cnc g c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928934"/>
            <a:ext cx="3571865" cy="2394851"/>
          </a:xfrm>
          <a:prstGeom prst="rect">
            <a:avLst/>
          </a:prstGeom>
          <a:noFill/>
        </p:spPr>
      </p:pic>
      <p:pic>
        <p:nvPicPr>
          <p:cNvPr id="1031" name="Picture 7" descr="Image result for cnc g co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143248"/>
            <a:ext cx="321471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8848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160</Words>
  <Application>Microsoft Office PowerPoint</Application>
  <PresentationFormat>Presentación en pantalla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Aspecto</vt:lpstr>
      <vt:lpstr>Proyectos innovadores posibles a desarrollar</vt:lpstr>
      <vt:lpstr>Mouse operado con la boca</vt:lpstr>
      <vt:lpstr>Bastón Ultrasónico</vt:lpstr>
      <vt:lpstr>Monitoréo de latidos de Corazón Para diagnóstico (Poncaire) http://pulsesensor.com/pages/hrv-poincare-plot. Bluetooth-celular</vt:lpstr>
      <vt:lpstr>Robot Movil Bluetooth</vt:lpstr>
      <vt:lpstr>Multímetro Inteligente</vt:lpstr>
      <vt:lpstr>Internet de las cosas IOT</vt:lpstr>
      <vt:lpstr>IOT</vt:lpstr>
      <vt:lpstr>CNC-Plotter-grabador laser</vt:lpstr>
      <vt:lpstr>Etch a sketch y Arduino</vt:lpstr>
      <vt:lpstr>Grabador laser códigos “G”</vt:lpstr>
      <vt:lpstr>Grabador o cortador laser</vt:lpstr>
      <vt:lpstr>CNC</vt:lpstr>
      <vt:lpstr>Interface hombre maquina “HMI”</vt:lpstr>
      <vt:lpstr>Estación Meteorólogica</vt:lpstr>
      <vt:lpstr>Persistencia de Visión</vt:lpstr>
    </vt:vector>
  </TitlesOfParts>
  <Company>Preinstalado en Equipo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inovadores posibles a desarrollar</dc:title>
  <dc:creator>am</dc:creator>
  <cp:lastModifiedBy>Armando</cp:lastModifiedBy>
  <cp:revision>36</cp:revision>
  <dcterms:created xsi:type="dcterms:W3CDTF">2016-10-15T17:47:13Z</dcterms:created>
  <dcterms:modified xsi:type="dcterms:W3CDTF">2016-10-24T21:18:38Z</dcterms:modified>
</cp:coreProperties>
</file>