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CB0C16-CB72-466F-90D8-BD177BA54683}" type="datetimeFigureOut">
              <a:rPr lang="es-MX" smtClean="0"/>
              <a:t>15/10/2016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F92E6E1-EEC8-4FD8-BF21-0C2E735A62BE}" type="slidenum">
              <a:rPr lang="es-MX" smtClean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6165304"/>
            <a:ext cx="6400800" cy="547464"/>
          </a:xfrm>
        </p:spPr>
        <p:txBody>
          <a:bodyPr>
            <a:normAutofit/>
          </a:bodyPr>
          <a:lstStyle/>
          <a:p>
            <a:r>
              <a:rPr lang="es-MX" dirty="0" smtClean="0"/>
              <a:t>Armando </a:t>
            </a:r>
            <a:r>
              <a:rPr lang="es-MX" dirty="0" smtClean="0"/>
              <a:t>Mtz.</a:t>
            </a:r>
            <a:r>
              <a:rPr lang="es-MX" dirty="0" smtClean="0"/>
              <a:t> Reyes ITNL Oct.2016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“</a:t>
            </a:r>
            <a:r>
              <a:rPr lang="es-MX" sz="5300" b="1" dirty="0" smtClean="0">
                <a:solidFill>
                  <a:schemeClr val="tx1"/>
                </a:solidFill>
              </a:rPr>
              <a:t>Wearables”</a:t>
            </a:r>
            <a:br>
              <a:rPr lang="es-MX" sz="5300" b="1" dirty="0" smtClean="0">
                <a:solidFill>
                  <a:schemeClr val="tx1"/>
                </a:solidFill>
              </a:rPr>
            </a:br>
            <a:r>
              <a:rPr lang="es-MX" sz="3600" b="1" dirty="0" smtClean="0">
                <a:solidFill>
                  <a:schemeClr val="tx1"/>
                </a:solidFill>
              </a:rPr>
              <a:t>Wear</a:t>
            </a:r>
            <a:r>
              <a:rPr lang="es-MX" sz="3600" b="1" dirty="0" smtClean="0">
                <a:solidFill>
                  <a:schemeClr val="tx1"/>
                </a:solidFill>
              </a:rPr>
              <a:t> = Vestir</a:t>
            </a:r>
            <a:endParaRPr lang="es-MX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52286" cy="40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s-MX" sz="4800" dirty="0" smtClean="0"/>
              <a:t>Historia de “Wearables”</a:t>
            </a:r>
            <a:endParaRPr lang="es-MX" sz="4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484784"/>
            <a:ext cx="5940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En los años 1500’s aparece el reloj de bolsillo</a:t>
            </a:r>
            <a:endParaRPr lang="es-MX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2636912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En 1967 </a:t>
            </a:r>
            <a:r>
              <a:rPr lang="es-MX" sz="3200" dirty="0" smtClean="0"/>
              <a:t>Hubert</a:t>
            </a:r>
            <a:r>
              <a:rPr lang="es-MX" sz="3200" dirty="0" smtClean="0"/>
              <a:t> </a:t>
            </a:r>
            <a:r>
              <a:rPr lang="es-MX" sz="3200" dirty="0" smtClean="0"/>
              <a:t>Upon</a:t>
            </a:r>
            <a:r>
              <a:rPr lang="es-MX" sz="3200" dirty="0" smtClean="0"/>
              <a:t> utiliza lentes </a:t>
            </a:r>
            <a:r>
              <a:rPr lang="es-MX" sz="3200" dirty="0" smtClean="0"/>
              <a:t>Led</a:t>
            </a:r>
            <a:r>
              <a:rPr lang="es-MX" sz="3200" dirty="0" smtClean="0"/>
              <a:t> para lectura</a:t>
            </a:r>
            <a:endParaRPr lang="es-MX" sz="3200" dirty="0"/>
          </a:p>
        </p:txBody>
      </p:sp>
      <p:pic>
        <p:nvPicPr>
          <p:cNvPr id="14340" name="Picture 4" descr="https://http2.mlstatic.com/lentes-para-leer-con-luz-led-para-vista-cansada-armazones-D_NQ_NP_923801-MLM20396358420_082015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3635896" cy="181794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79512" y="364502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Actualmente..</a:t>
            </a:r>
            <a:endParaRPr lang="es-MX" sz="3200" dirty="0"/>
          </a:p>
        </p:txBody>
      </p:sp>
      <p:pic>
        <p:nvPicPr>
          <p:cNvPr id="14342" name="Picture 6" descr="http://www.pcworld.com.mx/UserFiles/File/GOOGLE-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98531"/>
            <a:ext cx="3816424" cy="2149920"/>
          </a:xfrm>
          <a:prstGeom prst="rect">
            <a:avLst/>
          </a:prstGeom>
          <a:noFill/>
        </p:spPr>
      </p:pic>
      <p:sp>
        <p:nvSpPr>
          <p:cNvPr id="14344" name="AutoShape 8" descr="Image result for wearable de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4346" name="Picture 10" descr="http://elekslabs.com/wp-content/uploads/2014/02/by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0450" y="4221088"/>
            <a:ext cx="5213550" cy="2636912"/>
          </a:xfrm>
          <a:prstGeom prst="rect">
            <a:avLst/>
          </a:prstGeom>
          <a:noFill/>
        </p:spPr>
      </p:pic>
      <p:pic>
        <p:nvPicPr>
          <p:cNvPr id="14338" name="Picture 2" descr="https://images-na.ssl-images-amazon.com/images/I/51EZV8zSYSL._UX342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48680"/>
            <a:ext cx="2249438" cy="224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3729608" cy="64807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Actualmente..</a:t>
            </a:r>
            <a:endParaRPr lang="es-MX" dirty="0"/>
          </a:p>
        </p:txBody>
      </p:sp>
      <p:pic>
        <p:nvPicPr>
          <p:cNvPr id="15362" name="Picture 2" descr="https://static.independent.co.uk/s3fs-public/thumbnails/image/2013/07/19/19/WearableTECH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3228"/>
            <a:ext cx="5796136" cy="6754771"/>
          </a:xfrm>
          <a:prstGeom prst="rect">
            <a:avLst/>
          </a:prstGeom>
          <a:noFill/>
        </p:spPr>
      </p:pic>
      <p:sp>
        <p:nvSpPr>
          <p:cNvPr id="15364" name="AutoShape 4" descr="Image result for wearable de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5625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7" descr="Image result for wearable de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369" name="AutoShape 9" descr="Image result for wearable de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5371" name="Picture 11" descr="Image result for wearable dev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3558405" cy="2664296"/>
          </a:xfrm>
          <a:prstGeom prst="rect">
            <a:avLst/>
          </a:prstGeom>
          <a:noFill/>
        </p:spPr>
      </p:pic>
      <p:pic>
        <p:nvPicPr>
          <p:cNvPr id="15373" name="Picture 13" descr="Image result for wearable devic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7047" y="5589241"/>
            <a:ext cx="2220329" cy="1268760"/>
          </a:xfrm>
          <a:prstGeom prst="rect">
            <a:avLst/>
          </a:prstGeom>
          <a:noFill/>
        </p:spPr>
      </p:pic>
      <p:pic>
        <p:nvPicPr>
          <p:cNvPr id="15375" name="Picture 15" descr="Image result for reloj ardui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2636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Aplicaciones Militares</a:t>
            </a:r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42" y="980728"/>
            <a:ext cx="9046658" cy="50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sssp.in/wp-content/uploads/2015/10/future-soldier-241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3024336" cy="376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elit2market.com/wp-content/uploads/2014/09/BRL-WT-Application-Cha_op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5232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Implementación ; </a:t>
            </a:r>
            <a:r>
              <a:rPr lang="es-MX" dirty="0" smtClean="0"/>
              <a:t>Compu-Wearable</a:t>
            </a:r>
            <a:endParaRPr lang="es-MX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0" y="1543050"/>
            <a:ext cx="9102495" cy="46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www.wired.com/images_blogs/gadgetlab/2011/05/arduino_lily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3928" cy="2942947"/>
          </a:xfrm>
          <a:prstGeom prst="rect">
            <a:avLst/>
          </a:prstGeom>
          <a:noFill/>
        </p:spPr>
      </p:pic>
      <p:pic>
        <p:nvPicPr>
          <p:cNvPr id="19464" name="Picture 8" descr="http://www.talk2myshirt.com/blog/image-upload/DIY_images/LilyPad_Arduino_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1835696" cy="1835696"/>
          </a:xfrm>
          <a:prstGeom prst="rect">
            <a:avLst/>
          </a:prstGeom>
          <a:noFill/>
        </p:spPr>
      </p:pic>
      <p:pic>
        <p:nvPicPr>
          <p:cNvPr id="19466" name="Picture 10" descr="http://farm8.staticflickr.com/7392/10434962106_cb5e2e8c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76872"/>
            <a:ext cx="2938299" cy="2203724"/>
          </a:xfrm>
          <a:prstGeom prst="rect">
            <a:avLst/>
          </a:prstGeom>
          <a:noFill/>
        </p:spPr>
      </p:pic>
      <p:pic>
        <p:nvPicPr>
          <p:cNvPr id="19462" name="Picture 6" descr="https://blog.arduino.cc/wp-content/uploads/2014/11/etr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5707"/>
            <a:ext cx="3779912" cy="2812293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0"/>
            <a:ext cx="3707904" cy="472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http://media.tumblr.com/tumblr_m42cobSaAh1r8e4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669772"/>
            <a:ext cx="3563888" cy="2188228"/>
          </a:xfrm>
          <a:prstGeom prst="rect">
            <a:avLst/>
          </a:prstGeom>
          <a:noFill/>
        </p:spPr>
      </p:pic>
      <p:pic>
        <p:nvPicPr>
          <p:cNvPr id="19470" name="Picture 14" descr="http://farm6.staticflickr.com/5031/7190313259_3eb8da54c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2924944"/>
            <a:ext cx="1440160" cy="1080120"/>
          </a:xfrm>
          <a:prstGeom prst="rect">
            <a:avLst/>
          </a:prstGeom>
          <a:noFill/>
        </p:spPr>
      </p:pic>
      <p:pic>
        <p:nvPicPr>
          <p:cNvPr id="19472" name="Picture 16" descr="http://cityelectronics.pk/wp-content/uploads/2015/09/242514606_6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653136"/>
            <a:ext cx="2088232" cy="1174631"/>
          </a:xfrm>
          <a:prstGeom prst="rect">
            <a:avLst/>
          </a:prstGeom>
          <a:noFill/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88640"/>
            <a:ext cx="1607942" cy="15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5794981"/>
            <a:ext cx="1224136" cy="10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Ideas?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Lluvia de ideas de aplicaciones “Wearables”</a:t>
            </a:r>
          </a:p>
          <a:p>
            <a:r>
              <a:rPr lang="es-MX" dirty="0" smtClean="0"/>
              <a:t>Encuestas y entrevistas de respaldo</a:t>
            </a:r>
          </a:p>
          <a:p>
            <a:r>
              <a:rPr lang="es-MX" dirty="0" smtClean="0"/>
              <a:t>Selección  de proyecto viable</a:t>
            </a:r>
          </a:p>
          <a:p>
            <a:r>
              <a:rPr lang="es-MX" dirty="0" smtClean="0"/>
              <a:t>Selección de componentes a utilizar</a:t>
            </a:r>
          </a:p>
          <a:p>
            <a:r>
              <a:rPr lang="es-MX" dirty="0" smtClean="0"/>
              <a:t>Implementación de prototipo</a:t>
            </a:r>
          </a:p>
          <a:p>
            <a:r>
              <a:rPr lang="es-MX" dirty="0" smtClean="0"/>
              <a:t>Pruebas de usuarios</a:t>
            </a:r>
          </a:p>
          <a:p>
            <a:r>
              <a:rPr lang="es-MX" dirty="0" smtClean="0"/>
              <a:t>Plan de negocios</a:t>
            </a:r>
          </a:p>
          <a:p>
            <a:r>
              <a:rPr lang="es-MX" dirty="0" smtClean="0"/>
              <a:t>Elaboración de reporte final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</TotalTime>
  <Words>78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Equidad</vt:lpstr>
      <vt:lpstr>“Wearables” Wear = Vestir</vt:lpstr>
      <vt:lpstr>Historia de “Wearables”</vt:lpstr>
      <vt:lpstr>Actualmente..</vt:lpstr>
      <vt:lpstr>Aplicaciones Militares</vt:lpstr>
      <vt:lpstr>Diapositiva 5</vt:lpstr>
      <vt:lpstr>Implementación ; Compu-Wearable</vt:lpstr>
      <vt:lpstr>Diapositiva 7</vt:lpstr>
      <vt:lpstr>Ideas?</vt:lpstr>
    </vt:vector>
  </TitlesOfParts>
  <Company>Preinstalado en Equipo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“Wearables” ?</dc:title>
  <dc:creator>am</dc:creator>
  <cp:lastModifiedBy>am</cp:lastModifiedBy>
  <cp:revision>16</cp:revision>
  <dcterms:created xsi:type="dcterms:W3CDTF">2016-10-15T16:18:58Z</dcterms:created>
  <dcterms:modified xsi:type="dcterms:W3CDTF">2016-10-15T17:43:16Z</dcterms:modified>
</cp:coreProperties>
</file>