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3" r:id="rId4"/>
    <p:sldId id="262" r:id="rId5"/>
    <p:sldId id="261" r:id="rId6"/>
    <p:sldId id="270" r:id="rId7"/>
    <p:sldId id="259" r:id="rId8"/>
    <p:sldId id="260" r:id="rId9"/>
    <p:sldId id="258" r:id="rId10"/>
    <p:sldId id="264" r:id="rId11"/>
    <p:sldId id="265" r:id="rId12"/>
    <p:sldId id="266" r:id="rId13"/>
    <p:sldId id="267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Armando </a:t>
            </a:r>
            <a:r>
              <a:rPr lang="es-MX" dirty="0" smtClean="0"/>
              <a:t>Mtz</a:t>
            </a:r>
            <a:r>
              <a:rPr lang="es-MX" dirty="0" smtClean="0"/>
              <a:t>. R. ITNL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Acondicionamiento de Sensores ..LDR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2059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37815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2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" y="16735"/>
            <a:ext cx="9114689" cy="6413412"/>
          </a:xfrm>
        </p:spPr>
      </p:pic>
    </p:spTree>
    <p:extLst>
      <p:ext uri="{BB962C8B-B14F-4D97-AF65-F5344CB8AC3E}">
        <p14:creationId xmlns:p14="http://schemas.microsoft.com/office/powerpoint/2010/main" val="244372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49943" cy="6453336"/>
          </a:xfrm>
        </p:spPr>
      </p:pic>
    </p:spTree>
    <p:extLst>
      <p:ext uri="{BB962C8B-B14F-4D97-AF65-F5344CB8AC3E}">
        <p14:creationId xmlns:p14="http://schemas.microsoft.com/office/powerpoint/2010/main" val="30276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" y="26743"/>
            <a:ext cx="7792967" cy="6783175"/>
          </a:xfrm>
        </p:spPr>
      </p:pic>
    </p:spTree>
    <p:extLst>
      <p:ext uri="{BB962C8B-B14F-4D97-AF65-F5344CB8AC3E}">
        <p14:creationId xmlns:p14="http://schemas.microsoft.com/office/powerpoint/2010/main" val="156009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2131" cy="6309320"/>
          </a:xfrm>
        </p:spPr>
      </p:pic>
    </p:spTree>
    <p:extLst>
      <p:ext uri="{BB962C8B-B14F-4D97-AF65-F5344CB8AC3E}">
        <p14:creationId xmlns:p14="http://schemas.microsoft.com/office/powerpoint/2010/main" val="169558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1411" cy="5877272"/>
          </a:xfrm>
        </p:spPr>
      </p:pic>
    </p:spTree>
    <p:extLst>
      <p:ext uri="{BB962C8B-B14F-4D97-AF65-F5344CB8AC3E}">
        <p14:creationId xmlns:p14="http://schemas.microsoft.com/office/powerpoint/2010/main" val="94444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83"/>
            <a:ext cx="5167419" cy="493488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306141" cy="29933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3372"/>
            <a:ext cx="4139952" cy="386462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99592" y="5589240"/>
            <a:ext cx="4087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Aplicaciones de transmisor y receptor</a:t>
            </a:r>
          </a:p>
          <a:p>
            <a:r>
              <a:rPr lang="es-MX" dirty="0" smtClean="0"/>
              <a:t>Infrarrojo y </a:t>
            </a:r>
            <a:r>
              <a:rPr lang="es-MX" dirty="0" err="1" smtClean="0"/>
              <a:t>Arduino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49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nastiatecnologica.com/wp-content/uploads/2015/04/infrarrojo-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" y="1844824"/>
            <a:ext cx="84677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7971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Ahora prueba </a:t>
            </a:r>
            <a:r>
              <a:rPr lang="es-MX" smtClean="0"/>
              <a:t>en ARDUINO el </a:t>
            </a:r>
            <a:r>
              <a:rPr lang="es-MX" dirty="0" err="1"/>
              <a:t>codigo</a:t>
            </a:r>
            <a:r>
              <a:rPr lang="es-MX" dirty="0"/>
              <a:t> de muestra para acondicionar tu LDR.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249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43267" cy="5904656"/>
          </a:xfrm>
        </p:spPr>
      </p:pic>
    </p:spTree>
    <p:extLst>
      <p:ext uri="{BB962C8B-B14F-4D97-AF65-F5344CB8AC3E}">
        <p14:creationId xmlns:p14="http://schemas.microsoft.com/office/powerpoint/2010/main" val="274590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6"/>
            <a:ext cx="9144000" cy="6812970"/>
          </a:xfrm>
        </p:spPr>
      </p:pic>
    </p:spTree>
    <p:extLst>
      <p:ext uri="{BB962C8B-B14F-4D97-AF65-F5344CB8AC3E}">
        <p14:creationId xmlns:p14="http://schemas.microsoft.com/office/powerpoint/2010/main" val="257760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" y="0"/>
            <a:ext cx="9030482" cy="5301208"/>
          </a:xfrm>
        </p:spPr>
      </p:pic>
    </p:spTree>
    <p:extLst>
      <p:ext uri="{BB962C8B-B14F-4D97-AF65-F5344CB8AC3E}">
        <p14:creationId xmlns:p14="http://schemas.microsoft.com/office/powerpoint/2010/main" val="25350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4" y="25765"/>
            <a:ext cx="9167137" cy="5131427"/>
          </a:xfrm>
        </p:spPr>
      </p:pic>
    </p:spTree>
    <p:extLst>
      <p:ext uri="{BB962C8B-B14F-4D97-AF65-F5344CB8AC3E}">
        <p14:creationId xmlns:p14="http://schemas.microsoft.com/office/powerpoint/2010/main" val="160302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748"/>
            <a:ext cx="7229578" cy="6819252"/>
          </a:xfrm>
        </p:spPr>
      </p:pic>
    </p:spTree>
    <p:extLst>
      <p:ext uri="{BB962C8B-B14F-4D97-AF65-F5344CB8AC3E}">
        <p14:creationId xmlns:p14="http://schemas.microsoft.com/office/powerpoint/2010/main" val="244353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6" y="0"/>
            <a:ext cx="8039369" cy="6915108"/>
          </a:xfrm>
        </p:spPr>
      </p:pic>
    </p:spTree>
    <p:extLst>
      <p:ext uri="{BB962C8B-B14F-4D97-AF65-F5344CB8AC3E}">
        <p14:creationId xmlns:p14="http://schemas.microsoft.com/office/powerpoint/2010/main" val="424506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77729" cy="5805264"/>
          </a:xfrm>
        </p:spPr>
      </p:pic>
    </p:spTree>
    <p:extLst>
      <p:ext uri="{BB962C8B-B14F-4D97-AF65-F5344CB8AC3E}">
        <p14:creationId xmlns:p14="http://schemas.microsoft.com/office/powerpoint/2010/main" val="50502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659438" cy="5616624"/>
          </a:xfrm>
        </p:spPr>
      </p:pic>
    </p:spTree>
    <p:extLst>
      <p:ext uri="{BB962C8B-B14F-4D97-AF65-F5344CB8AC3E}">
        <p14:creationId xmlns:p14="http://schemas.microsoft.com/office/powerpoint/2010/main" val="2915952439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32</Words>
  <Application>Microsoft Office PowerPoint</Application>
  <PresentationFormat>Presentación en pantalla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Transmisión de listas</vt:lpstr>
      <vt:lpstr>Acondicionamiento de Sensores ..LDR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Acondicionamiento de Sensores ..LDR</dc:title>
  <dc:creator>amr</dc:creator>
  <cp:lastModifiedBy>amr</cp:lastModifiedBy>
  <cp:revision>3</cp:revision>
  <dcterms:created xsi:type="dcterms:W3CDTF">2016-02-23T18:25:47Z</dcterms:created>
  <dcterms:modified xsi:type="dcterms:W3CDTF">2016-02-23T18:54:21Z</dcterms:modified>
</cp:coreProperties>
</file>