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61" r:id="rId6"/>
    <p:sldId id="262" r:id="rId7"/>
    <p:sldId id="260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558F-60B2-41D8-9712-B137CE127854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90F4-5A4C-473C-B878-A8E9D907FDA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‹Nº›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1/7/2014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‹Nº›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2478137"/>
          </a:xfrm>
        </p:spPr>
        <p:txBody>
          <a:bodyPr/>
          <a:lstStyle/>
          <a:p>
            <a:r>
              <a:rPr lang="en-US" dirty="0" err="1" smtClean="0"/>
              <a:t>Simulando</a:t>
            </a:r>
            <a:r>
              <a:rPr lang="en-US" dirty="0" smtClean="0"/>
              <a:t> ARDUINO en PROTEUS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838200"/>
          </a:xfrm>
        </p:spPr>
        <p:txBody>
          <a:bodyPr/>
          <a:lstStyle/>
          <a:p>
            <a:r>
              <a:rPr lang="en-US" dirty="0" smtClean="0"/>
              <a:t>Armando </a:t>
            </a:r>
            <a:r>
              <a:rPr lang="en-US" dirty="0" err="1" smtClean="0"/>
              <a:t>Mtz</a:t>
            </a:r>
            <a:r>
              <a:rPr lang="en-US" dirty="0" smtClean="0"/>
              <a:t>. R. ITNL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Requerimientos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1.- </a:t>
            </a:r>
            <a:r>
              <a:rPr lang="es-ES" dirty="0" smtClean="0"/>
              <a:t>Necesitaras diseñar la </a:t>
            </a:r>
            <a:r>
              <a:rPr lang="es-ES" dirty="0"/>
              <a:t>plantilla de </a:t>
            </a:r>
            <a:r>
              <a:rPr lang="es-ES" dirty="0" smtClean="0"/>
              <a:t>Arduino básica (padre-hijo).</a:t>
            </a:r>
          </a:p>
          <a:p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24781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Requerimientos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2.- Se necesita el programa que queremos simular con la extensión HEX creado y compilado con el entorno Arduino.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3717032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Para poder simular un proyecto en la placa Arduino UNO en </a:t>
            </a:r>
            <a:r>
              <a:rPr lang="es-ES" dirty="0" err="1">
                <a:solidFill>
                  <a:schemeClr val="bg2"/>
                </a:solidFill>
              </a:rPr>
              <a:t>Proteus</a:t>
            </a:r>
            <a:r>
              <a:rPr lang="es-ES" dirty="0">
                <a:solidFill>
                  <a:schemeClr val="bg2"/>
                </a:solidFill>
              </a:rPr>
              <a:t> hace falta el archivo con extensión .</a:t>
            </a:r>
            <a:r>
              <a:rPr lang="es-ES" dirty="0" err="1">
                <a:solidFill>
                  <a:schemeClr val="bg2"/>
                </a:solidFill>
              </a:rPr>
              <a:t>hex</a:t>
            </a:r>
            <a:r>
              <a:rPr lang="es-ES" dirty="0">
                <a:solidFill>
                  <a:schemeClr val="bg2"/>
                </a:solidFill>
              </a:rPr>
              <a:t> que se crea al compilar el programa. Uno de los problemas más comunes es que la gente no encuentra o por lo menos le cuesta encontrar el </a:t>
            </a:r>
            <a:r>
              <a:rPr lang="es-ES" dirty="0" err="1">
                <a:solidFill>
                  <a:schemeClr val="bg2"/>
                </a:solidFill>
              </a:rPr>
              <a:t>hex</a:t>
            </a:r>
            <a:r>
              <a:rPr lang="es-ES" dirty="0">
                <a:solidFill>
                  <a:schemeClr val="bg2"/>
                </a:solidFill>
              </a:rPr>
              <a:t>. </a:t>
            </a:r>
            <a:endParaRPr lang="es-ES" dirty="0" smtClean="0">
              <a:solidFill>
                <a:schemeClr val="bg2"/>
              </a:solidFill>
            </a:endParaRPr>
          </a:p>
          <a:p>
            <a:endParaRPr lang="es-ES" dirty="0" smtClean="0">
              <a:solidFill>
                <a:schemeClr val="bg2"/>
              </a:solidFill>
            </a:endParaRPr>
          </a:p>
          <a:p>
            <a:r>
              <a:rPr lang="es-ES" dirty="0">
                <a:solidFill>
                  <a:schemeClr val="bg2"/>
                </a:solidFill>
              </a:rPr>
              <a:t>Una buena  idea, es configurarlo  en el escritorio y al compilar al ver aparte del .</a:t>
            </a:r>
            <a:r>
              <a:rPr lang="es-ES" dirty="0" err="1">
                <a:solidFill>
                  <a:schemeClr val="bg2"/>
                </a:solidFill>
              </a:rPr>
              <a:t>hex</a:t>
            </a:r>
            <a:r>
              <a:rPr lang="es-ES" dirty="0">
                <a:solidFill>
                  <a:schemeClr val="bg2"/>
                </a:solidFill>
              </a:rPr>
              <a:t> me creó un montón de archivos con librerías. Esta vez voy a guardarlos en la carpeta de Arduino que hay en Mis Documentos C:\Users\mtz\Documents\Arduino\HEX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Requerimientos</a:t>
            </a:r>
            <a:r>
              <a:rPr lang="en-US" dirty="0" smtClean="0"/>
              <a:t>: </a:t>
            </a:r>
            <a:r>
              <a:rPr lang="en-US" dirty="0" err="1" smtClean="0"/>
              <a:t>archivo</a:t>
            </a:r>
            <a:r>
              <a:rPr lang="en-US" dirty="0" smtClean="0"/>
              <a:t> *.hex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348498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1</a:t>
            </a:r>
            <a:r>
              <a:rPr lang="es-ES" sz="2400" dirty="0"/>
              <a:t>.   Abrimos el programa Arduino</a:t>
            </a:r>
          </a:p>
          <a:p>
            <a:r>
              <a:rPr lang="es-ES" sz="2400" dirty="0"/>
              <a:t>2.   Desplegamos la pestaña Archivo y seleccionamos Preferencias.</a:t>
            </a:r>
          </a:p>
          <a:p>
            <a:r>
              <a:rPr lang="es-ES" sz="2400" dirty="0"/>
              <a:t>3.   Seleccionaremos la ruta que aparece debajo de “Más preferencias pueden ser editadas…”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06" y="3645024"/>
            <a:ext cx="7642694" cy="321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51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Requerimientos</a:t>
            </a:r>
            <a:r>
              <a:rPr lang="en-US" dirty="0"/>
              <a:t>: </a:t>
            </a:r>
            <a:r>
              <a:rPr lang="en-US" dirty="0" err="1"/>
              <a:t>archivo</a:t>
            </a:r>
            <a:r>
              <a:rPr lang="en-US" dirty="0"/>
              <a:t> *.hex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4.   Se nos va abrir una carpeta con un archivo llamado preferences.txt tras lo cual </a:t>
            </a:r>
            <a:r>
              <a:rPr lang="es-ES" b="1" dirty="0"/>
              <a:t>es muy importante cerrar el programa Arduino.</a:t>
            </a:r>
            <a:r>
              <a:rPr lang="es-ES" dirty="0"/>
              <a:t> </a:t>
            </a:r>
          </a:p>
          <a:p>
            <a:r>
              <a:rPr lang="es-ES" dirty="0"/>
              <a:t>5.   Abrimos el archivo preferences.txt con un editor como el </a:t>
            </a:r>
            <a:r>
              <a:rPr lang="es-ES" dirty="0" smtClean="0"/>
              <a:t>block </a:t>
            </a:r>
            <a:r>
              <a:rPr lang="es-ES" dirty="0"/>
              <a:t>de notas </a:t>
            </a:r>
            <a:r>
              <a:rPr lang="es-ES" dirty="0" smtClean="0"/>
              <a:t>6</a:t>
            </a:r>
            <a:r>
              <a:rPr lang="es-ES" dirty="0"/>
              <a:t>.   Dentro del archivo hay que buscar el comando </a:t>
            </a:r>
            <a:r>
              <a:rPr lang="es-ES" b="1" dirty="0" err="1"/>
              <a:t>export.application.stop</a:t>
            </a:r>
            <a:r>
              <a:rPr lang="es-ES" b="1" dirty="0"/>
              <a:t>=true</a:t>
            </a:r>
            <a:endParaRPr lang="es-ES" dirty="0"/>
          </a:p>
          <a:p>
            <a:r>
              <a:rPr lang="es-ES" dirty="0"/>
              <a:t>7.   Justo debajo de este comando hay que escribir </a:t>
            </a:r>
            <a:r>
              <a:rPr lang="es-ES" b="1" dirty="0" err="1"/>
              <a:t>build.path</a:t>
            </a:r>
            <a:r>
              <a:rPr lang="es-ES" b="1" dirty="0"/>
              <a:t>=</a:t>
            </a:r>
            <a:r>
              <a:rPr lang="es-ES" dirty="0"/>
              <a:t> y la ruta donde queremos que se nos guarde. En mi caso quedaría </a:t>
            </a:r>
            <a:r>
              <a:rPr lang="es-ES" dirty="0" err="1"/>
              <a:t>build.path</a:t>
            </a:r>
            <a:r>
              <a:rPr lang="es-ES" dirty="0"/>
              <a:t>= C:\</a:t>
            </a:r>
            <a:r>
              <a:rPr lang="es-ES" dirty="0" smtClean="0"/>
              <a:t>Users\mtz\Documents\Arduino\HEX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editor.invalid</a:t>
            </a:r>
            <a:r>
              <a:rPr lang="es-ES" dirty="0"/>
              <a:t>=false</a:t>
            </a:r>
            <a:br>
              <a:rPr lang="es-ES" dirty="0"/>
            </a:br>
            <a:r>
              <a:rPr lang="es-ES" dirty="0" err="1"/>
              <a:t>serial.debug_rate</a:t>
            </a:r>
            <a:r>
              <a:rPr lang="es-ES" dirty="0"/>
              <a:t>=9600</a:t>
            </a:r>
            <a:br>
              <a:rPr lang="es-ES" dirty="0"/>
            </a:br>
            <a:r>
              <a:rPr lang="es-ES" dirty="0" err="1"/>
              <a:t>sketchbook.path</a:t>
            </a:r>
            <a:r>
              <a:rPr lang="es-ES" dirty="0"/>
              <a:t>=C:\Users\mtz\Documents\Arduino</a:t>
            </a:r>
            <a:br>
              <a:rPr lang="es-ES" dirty="0"/>
            </a:br>
            <a:r>
              <a:rPr lang="es-ES" dirty="0" err="1"/>
              <a:t>export.application.stop</a:t>
            </a:r>
            <a:r>
              <a:rPr lang="es-ES" dirty="0"/>
              <a:t>=true</a:t>
            </a:r>
            <a:br>
              <a:rPr lang="es-ES" dirty="0"/>
            </a:br>
            <a:r>
              <a:rPr lang="es-ES" b="1" dirty="0" err="1"/>
              <a:t>build.path</a:t>
            </a:r>
            <a:r>
              <a:rPr lang="es-ES" b="1" dirty="0"/>
              <a:t>=C:\Users\mtz\Documents\Arduino\HEX</a:t>
            </a:r>
            <a:r>
              <a:rPr lang="es-ES" dirty="0"/>
              <a:t/>
            </a:r>
            <a:br>
              <a:rPr lang="es-ES" dirty="0"/>
            </a:br>
            <a:r>
              <a:rPr lang="es-ES" dirty="0" err="1"/>
              <a:t>editor.divider.size.windows</a:t>
            </a:r>
            <a:r>
              <a:rPr lang="es-ES" dirty="0"/>
              <a:t>=2</a:t>
            </a:r>
            <a:br>
              <a:rPr lang="es-ES" dirty="0"/>
            </a:br>
            <a:r>
              <a:rPr lang="es-ES" dirty="0" err="1"/>
              <a:t>preproc.enhanced_casting</a:t>
            </a:r>
            <a:r>
              <a:rPr lang="es-ES" dirty="0"/>
              <a:t>=true</a:t>
            </a:r>
            <a:br>
              <a:rPr lang="es-ES" dirty="0"/>
            </a:br>
            <a:r>
              <a:rPr lang="es-ES" dirty="0" err="1"/>
              <a:t>run.display</a:t>
            </a:r>
            <a:r>
              <a:rPr lang="es-ES" dirty="0"/>
              <a:t>=1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0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Requerimientos</a:t>
            </a:r>
            <a:r>
              <a:rPr lang="en-US" dirty="0"/>
              <a:t>: </a:t>
            </a:r>
            <a:r>
              <a:rPr lang="en-US" dirty="0" err="1"/>
              <a:t>archivo</a:t>
            </a:r>
            <a:r>
              <a:rPr lang="en-US" dirty="0"/>
              <a:t> *.hex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8.   Una vez </a:t>
            </a:r>
            <a:r>
              <a:rPr lang="es-ES" dirty="0" smtClean="0"/>
              <a:t>realizada </a:t>
            </a:r>
            <a:r>
              <a:rPr lang="es-ES" dirty="0"/>
              <a:t>la modificación guardamos el archivo y lo cerramos.</a:t>
            </a:r>
          </a:p>
          <a:p>
            <a:r>
              <a:rPr lang="es-ES" dirty="0"/>
              <a:t>9.   Volvemos a arrancar el programa Arduino y al compilar tendremos el código </a:t>
            </a:r>
            <a:r>
              <a:rPr lang="es-ES" dirty="0" err="1"/>
              <a:t>hex</a:t>
            </a:r>
            <a:r>
              <a:rPr lang="es-ES" dirty="0"/>
              <a:t> junto con el resto de archivos que crea</a:t>
            </a:r>
            <a:r>
              <a:rPr lang="es-ES" dirty="0" smtClean="0"/>
              <a:t>.</a:t>
            </a:r>
            <a:r>
              <a:rPr lang="es-ES" dirty="0"/>
              <a:t> </a:t>
            </a:r>
          </a:p>
          <a:p>
            <a:r>
              <a:rPr lang="es-ES" dirty="0"/>
              <a:t>Cada vez que se compila se creará un archivo .</a:t>
            </a:r>
            <a:r>
              <a:rPr lang="es-ES" dirty="0" err="1"/>
              <a:t>hex</a:t>
            </a:r>
            <a:r>
              <a:rPr lang="es-ES" dirty="0"/>
              <a:t> por lo que es recomendable mover el archivo </a:t>
            </a:r>
            <a:r>
              <a:rPr lang="es-ES" dirty="0" err="1"/>
              <a:t>hex</a:t>
            </a:r>
            <a:r>
              <a:rPr lang="es-ES" dirty="0"/>
              <a:t> e ir borrando el resto.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157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Simular Arduino en </a:t>
            </a:r>
            <a:r>
              <a:rPr lang="es-ES_tradnl" dirty="0" err="1" smtClean="0"/>
              <a:t>Proteus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600200"/>
            <a:ext cx="4289757" cy="4997152"/>
          </a:xfrm>
        </p:spPr>
        <p:txBody>
          <a:bodyPr>
            <a:normAutofit/>
          </a:bodyPr>
          <a:lstStyle/>
          <a:p>
            <a:r>
              <a:rPr lang="es-ES" dirty="0"/>
              <a:t>Para poder simular el código, deberemos decirle al chip qué código y dónde se encuentra y para ello deberemos acceder al </a:t>
            </a:r>
            <a:r>
              <a:rPr lang="es-ES" dirty="0" err="1"/>
              <a:t>microcontrolador</a:t>
            </a:r>
            <a:r>
              <a:rPr lang="es-ES" dirty="0"/>
              <a:t> del </a:t>
            </a:r>
            <a:r>
              <a:rPr lang="es-ES" dirty="0" smtClean="0"/>
              <a:t>Arduino.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57" y="2124075"/>
            <a:ext cx="4845859" cy="39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228184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2"/>
                </a:solidFill>
              </a:rPr>
              <a:t>Parent</a:t>
            </a:r>
            <a:r>
              <a:rPr lang="es-ES_tradnl" dirty="0" smtClean="0">
                <a:solidFill>
                  <a:schemeClr val="bg2"/>
                </a:solidFill>
              </a:rPr>
              <a:t>  </a:t>
            </a:r>
            <a:r>
              <a:rPr lang="es-ES_tradnl" dirty="0" err="1" smtClean="0">
                <a:solidFill>
                  <a:schemeClr val="bg2"/>
                </a:solidFill>
              </a:rPr>
              <a:t>sheet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3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Practica # 1 Simular </a:t>
            </a:r>
            <a:r>
              <a:rPr lang="es-ES_tradnl" dirty="0"/>
              <a:t>Arduino en </a:t>
            </a:r>
            <a:r>
              <a:rPr lang="es-ES_tradnl" dirty="0" err="1" smtClean="0"/>
              <a:t>Proteus</a:t>
            </a:r>
            <a:r>
              <a:rPr lang="es-ES_tradnl" dirty="0" smtClean="0"/>
              <a:t> LED parpadeante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1.- Armar en </a:t>
            </a:r>
            <a:r>
              <a:rPr lang="es-ES_tradnl" sz="2000" dirty="0" err="1" smtClean="0"/>
              <a:t>Proteus</a:t>
            </a:r>
            <a:r>
              <a:rPr lang="es-ES_tradnl" sz="2000" dirty="0" smtClean="0"/>
              <a:t> en siguiente circuito:</a:t>
            </a:r>
          </a:p>
          <a:p>
            <a:endParaRPr lang="es-ES_tradnl" sz="2000" dirty="0"/>
          </a:p>
          <a:p>
            <a:endParaRPr lang="es-ES_tradnl" sz="2000" dirty="0" smtClean="0"/>
          </a:p>
          <a:p>
            <a:endParaRPr lang="es-ES_tradnl" sz="2000" dirty="0"/>
          </a:p>
          <a:p>
            <a:endParaRPr lang="es-ES_tradnl" sz="2000" dirty="0" smtClean="0"/>
          </a:p>
          <a:p>
            <a:endParaRPr lang="es-ES_tradnl" sz="2000" dirty="0"/>
          </a:p>
          <a:p>
            <a:r>
              <a:rPr lang="es-ES_tradnl" sz="2000" dirty="0" smtClean="0"/>
              <a:t>2.- En el ambiente de </a:t>
            </a:r>
            <a:r>
              <a:rPr lang="es-ES_tradnl" sz="2000" dirty="0" err="1" smtClean="0"/>
              <a:t>prog</a:t>
            </a:r>
            <a:r>
              <a:rPr lang="es-ES_tradnl" sz="2000" dirty="0" smtClean="0"/>
              <a:t>. de Arduino</a:t>
            </a:r>
            <a:endParaRPr lang="es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211835" cy="17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36" y="4199423"/>
            <a:ext cx="3088729" cy="265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21804"/>
            <a:ext cx="3779912" cy="466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5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Practica # 1 Simular Arduino en </a:t>
            </a:r>
            <a:r>
              <a:rPr lang="es-ES_tradnl" dirty="0" err="1"/>
              <a:t>Proteus</a:t>
            </a:r>
            <a:r>
              <a:rPr lang="es-ES_tradnl" dirty="0"/>
              <a:t> LED parpadeante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3.– Compilarlo y obtener el archivo </a:t>
            </a:r>
            <a:r>
              <a:rPr lang="es-ES_tradnl" dirty="0" err="1" smtClean="0"/>
              <a:t>blink.hex</a:t>
            </a:r>
            <a:endParaRPr lang="es-ES_tradnl" dirty="0" smtClean="0"/>
          </a:p>
          <a:p>
            <a:r>
              <a:rPr lang="es-ES_tradnl" dirty="0" smtClean="0"/>
              <a:t>4.- Simularlo en </a:t>
            </a:r>
            <a:r>
              <a:rPr lang="es-ES_tradnl" dirty="0" err="1" smtClean="0"/>
              <a:t>Proteus</a:t>
            </a:r>
            <a:endParaRPr lang="es-ES_tradnl" dirty="0" smtClean="0"/>
          </a:p>
          <a:p>
            <a:r>
              <a:rPr lang="es-ES_tradnl" dirty="0" smtClean="0"/>
              <a:t>5.- Realizarlo en tarjeta de ARDUINO</a:t>
            </a:r>
          </a:p>
          <a:p>
            <a:r>
              <a:rPr lang="es-ES_tradnl" dirty="0" smtClean="0"/>
              <a:t>6.- Elaborar Reporte de la practica de acuerdo al formato que esta en </a:t>
            </a:r>
            <a:r>
              <a:rPr lang="es-ES_tradnl" dirty="0" err="1" smtClean="0"/>
              <a:t>pag</a:t>
            </a:r>
            <a:r>
              <a:rPr lang="es-ES_tradnl" dirty="0" smtClean="0"/>
              <a:t>. WEB </a:t>
            </a:r>
          </a:p>
          <a:p>
            <a:r>
              <a:rPr lang="es-ES_tradnl" smtClean="0"/>
              <a:t>http://armando2k.com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09580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Pro_BinaryWaves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B92F-B35A-4BD8-A5A6-3467DA456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PresentationPro_BinaryWaves</Template>
  <TotalTime>187</TotalTime>
  <Words>271</Words>
  <Application>Microsoft Office PowerPoint</Application>
  <PresentationFormat>Presentación en pantalla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PresentationPro_BinaryWaves</vt:lpstr>
      <vt:lpstr>Simulando ARDUINO en PROTEUS</vt:lpstr>
      <vt:lpstr>Requerimientos</vt:lpstr>
      <vt:lpstr>Requerimientos</vt:lpstr>
      <vt:lpstr>Requerimientos: archivo *.hex</vt:lpstr>
      <vt:lpstr>Requerimientos: archivo *.hex</vt:lpstr>
      <vt:lpstr>Requerimientos: archivo *.hex</vt:lpstr>
      <vt:lpstr>Simular Arduino en Proteus</vt:lpstr>
      <vt:lpstr>Practica # 1 Simular Arduino en Proteus LED parpadeante</vt:lpstr>
      <vt:lpstr>Practica # 1 Simular Arduino en Proteus LED parpadeante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Simulando ARDUINO en PROTEUS</dc:title>
  <dc:creator>amr</dc:creator>
  <dc:description>2010 abstract powerpoint template from presentationpro.com</dc:description>
  <cp:lastModifiedBy>WinSP3_OEM</cp:lastModifiedBy>
  <cp:revision>10</cp:revision>
  <dcterms:created xsi:type="dcterms:W3CDTF">2013-10-23T02:37:12Z</dcterms:created>
  <dcterms:modified xsi:type="dcterms:W3CDTF">2014-01-07T17:40:55Z</dcterms:modified>
  <cp:category>2010 abstract curves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TC018813609991</vt:lpwstr>
  </property>
</Properties>
</file>